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82" autoAdjust="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835696" y="1052736"/>
            <a:ext cx="603896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История игры  </a:t>
            </a:r>
          </a:p>
          <a:p>
            <a:pPr algn="ctr"/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«Футбол»</a:t>
            </a:r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Англия,  </a:t>
            </a:r>
            <a:r>
              <a:rPr b="1" dirty="0" smtClean="0">
                <a:latin typeface="Arial" pitchFamily="34" charset="0"/>
                <a:cs typeface="Arial" pitchFamily="34" charset="0"/>
              </a:rPr>
              <a:t>XII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век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Евгения\Desktop\depositphotos_5054978-stock-photo-soccer-ball-in-the-gras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093" b="6018"/>
          <a:stretch>
            <a:fillRect/>
          </a:stretch>
        </p:blipFill>
        <p:spPr bwMode="auto">
          <a:xfrm>
            <a:off x="1643042" y="1785926"/>
            <a:ext cx="5214974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Евгения\Desktop\02_football_his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7786742" cy="5095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Евгения\Desktop\historical-collection-148-shutterstock-editorial-7665045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7572428" cy="4982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вгения\Desktop\vintage-football-print-antique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28670"/>
            <a:ext cx="7668779" cy="514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85860"/>
            <a:ext cx="7185775" cy="4862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8128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Евгения\Desktop\img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023034" y="1214422"/>
            <a:ext cx="559037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Исто</a:t>
            </a:r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рия </a:t>
            </a:r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игры</a:t>
            </a:r>
          </a:p>
          <a:p>
            <a:pPr algn="ctr"/>
            <a:r>
              <a:rPr lang="ru-RU" sz="66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«Футбол»</a:t>
            </a:r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</TotalTime>
  <Words>14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Слайд 1</vt:lpstr>
      <vt:lpstr>Англия,  XII век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Елена</cp:lastModifiedBy>
  <cp:revision>5</cp:revision>
  <dcterms:created xsi:type="dcterms:W3CDTF">2006-12-31T21:14:37Z</dcterms:created>
  <dcterms:modified xsi:type="dcterms:W3CDTF">2019-11-12T07:44:09Z</dcterms:modified>
</cp:coreProperties>
</file>